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C198E-47AA-4A91-B884-BF9EF56ABB9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59AF2-C12A-4673-8375-B9A1A4F032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pAutoFit/>
          </a:bodyPr>
          <a:lstStyle/>
          <a:p>
            <a:r>
              <a:rPr lang="vi-VN" smtClean="0">
                <a:solidFill>
                  <a:srgbClr val="3C3C3C"/>
                </a:solidFill>
                <a:latin typeface="Arial"/>
              </a:rPr>
              <a:t>MÔN TƯ TƯỞNG HỒ CHÍ MINH</a:t>
            </a:r>
            <a:endParaRPr lang="en-US">
              <a:solidFill>
                <a:srgbClr val="3C3C3C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MỞ ĐẦU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23658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1: QUÁ TRÌNH HÌNH THÀNH VÀ PHÁT TRIỂN TƯ TƯỞNG HỒ CHÍ MINH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25296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r>
              <a:rPr lang="vi-VN" smtClean="0">
                <a:latin typeface="Arial"/>
              </a:rPr>
              <a:t>Lưu ý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00767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2: TƯ TƯỞNG HỒ CHÍ MINH VỀ DÂN TỘC VÀ CÁCH MẠNG GIẢI PHÓNG DÂN TỘC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02405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r>
              <a:rPr lang="vi-VN" smtClean="0">
                <a:latin typeface="Arial"/>
              </a:rPr>
              <a:t>Lưu ý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77875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3: TƯ TƯỞNG HỒ CHÍ MINH VỀ CHỦ NGHĨA XÃ HỘI VÀ CON ĐƯỜNG QUÁ ĐỘ LÊN CHỦ NGHĨA XÃ HỘI Ở VIỆT NAM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879512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r>
              <a:rPr lang="vi-VN" smtClean="0">
                <a:latin typeface="Arial"/>
              </a:rPr>
              <a:t>Lưu ý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23658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4: TƯ TƯỞNG HỒ CHÍ MINH VỀ ĐẢNG CỘNG SẢN VIỆT NAM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25296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r>
              <a:rPr lang="vi-VN" smtClean="0">
                <a:latin typeface="Arial"/>
              </a:rPr>
              <a:t>Lưu ý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00767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5: TƯ TƯỞNG HỒ CHÍ MINH VỀ ĐẠI ĐOÀN KẾT DÂN TỘC VÀ Đ0ÀN KẾT QUỐC TẾ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02405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r>
              <a:rPr lang="vi-VN" smtClean="0">
                <a:latin typeface="Arial"/>
              </a:rPr>
              <a:t>Lưu ý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23658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6: TƯ TƯỞNG HỒ CHÍ MINH VỀ NHÀ NƯỚC CỦA DÂN, DO DÂN VÀ VÌ DÂN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25296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00767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323232"/>
                </a:solidFill>
                <a:latin typeface="Arial"/>
              </a:rPr>
              <a:t>CHƯƠNG 7: TƯ TƯỞNG HỒ CHÍ MINH VỀ VĂN HÓA, ĐẠO ĐỨC VÀ XÂY DỰNG CON NGƯỜI MỚI</a:t>
            </a:r>
            <a:endParaRPr lang="en-US">
              <a:solidFill>
                <a:srgbClr val="323232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02405"/>
            <a:ext cx="8229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Nội dung</a:t>
            </a:r>
          </a:p>
          <a:p>
            <a:r>
              <a:rPr lang="vi-VN" smtClean="0">
                <a:latin typeface="Arial"/>
              </a:rPr>
              <a:t>Lưu ý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9AF2-C12A-4673-8375-B9A1A4F032A8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On-screen Show 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MÔN TƯ TƯỞNG HỒ CHÍ MINH</vt:lpstr>
      <vt:lpstr>CHƯƠNG MỞ ĐẦU</vt:lpstr>
      <vt:lpstr>CHƯƠNG 1: QUÁ TRÌNH HÌNH THÀNH VÀ PHÁT TRIỂN TƯ TƯỞNG HỒ CHÍ MINH</vt:lpstr>
      <vt:lpstr>CHƯƠNG 2: TƯ TƯỞNG HỒ CHÍ MINH VỀ DÂN TỘC VÀ CÁCH MẠNG GIẢI PHÓNG DÂN TỘC</vt:lpstr>
      <vt:lpstr>CHƯƠNG 3: TƯ TƯỞNG HỒ CHÍ MINH VỀ CHỦ NGHĨA XÃ HỘI VÀ CON ĐƯỜNG QUÁ ĐỘ LÊN CHỦ NGHĨA XÃ HỘI Ở VIỆT NAM</vt:lpstr>
      <vt:lpstr>CHƯƠNG 4: TƯ TƯỞNG HỒ CHÍ MINH VỀ ĐẢNG CỘNG SẢN VIỆT NAM</vt:lpstr>
      <vt:lpstr>CHƯƠNG 5: TƯ TƯỞNG HỒ CHÍ MINH VỀ ĐẠI ĐOÀN KẾT DÂN TỘC VÀ Đ0ÀN KẾT QUỐC TẾ</vt:lpstr>
      <vt:lpstr>CHƯƠNG 6: TƯ TƯỞNG HỒ CHÍ MINH VỀ NHÀ NƯỚC CỦA DÂN, DO DÂN VÀ VÌ DÂN</vt:lpstr>
      <vt:lpstr>CHƯƠNG 7: TƯ TƯỞNG HỒ CHÍ MINH VỀ VĂN HÓA, ĐẠO ĐỨC VÀ XÂY DỰNG CON NGƯỜI MỚI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 TƯ TƯỞNG HỒ CHÍ MINH</dc:title>
  <dc:creator>ACER</dc:creator>
  <cp:lastModifiedBy>ACER</cp:lastModifiedBy>
  <cp:revision>1</cp:revision>
  <dcterms:created xsi:type="dcterms:W3CDTF">2015-05-25T12:51:44Z</dcterms:created>
  <dcterms:modified xsi:type="dcterms:W3CDTF">2015-05-25T12:51:50Z</dcterms:modified>
</cp:coreProperties>
</file>